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75" r:id="rId4"/>
    <p:sldId id="259" r:id="rId5"/>
    <p:sldId id="258" r:id="rId6"/>
    <p:sldId id="267" r:id="rId7"/>
    <p:sldId id="266" r:id="rId8"/>
    <p:sldId id="265" r:id="rId9"/>
    <p:sldId id="264" r:id="rId10"/>
    <p:sldId id="263" r:id="rId11"/>
    <p:sldId id="269" r:id="rId12"/>
    <p:sldId id="270" r:id="rId13"/>
    <p:sldId id="271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06/relationships/legacyDocTextInfo" Target="legacyDocTextInfo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1090C-8325-4F81-A541-A840C92B1C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27DBE7A-4CF8-4151-9521-90A123BF6B32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F4954B7-6F07-44FA-9E77-42E72C80A9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2643182"/>
            <a:ext cx="6480048" cy="23012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СВОЙСТВА И КЛАССИФИКАЦИЯ ГОРНЫХ </a:t>
            </a:r>
            <a:r>
              <a:rPr lang="ru-RU" dirty="0" smtClean="0"/>
              <a:t>ПОРОД</a:t>
            </a:r>
            <a:br>
              <a:rPr lang="ru-RU" dirty="0" smtClean="0"/>
            </a:br>
            <a:r>
              <a:rPr lang="ru-RU" dirty="0" smtClean="0"/>
              <a:t>Лекция № 4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58204" cy="1357322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По происхождению горные породы подразделяются на четыре отдела:</a:t>
            </a:r>
            <a:br>
              <a:rPr lang="ru-RU" sz="4000" b="1" i="1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1"/>
            <a:ext cx="8329642" cy="2571768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магматические (изверженные),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осадочные,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вулканогенно-обломочные и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метаморфические породы.</a:t>
            </a:r>
          </a:p>
          <a:p>
            <a:endParaRPr lang="ru-RU" dirty="0"/>
          </a:p>
        </p:txBody>
      </p:sp>
      <p:pic>
        <p:nvPicPr>
          <p:cNvPr id="5" name="Рисунок 4" descr="tvjordye-gornye-porody-v-kachestve-zapolnitelja_1.jpg"/>
          <p:cNvPicPr>
            <a:picLocks noChangeAspect="1"/>
          </p:cNvPicPr>
          <p:nvPr/>
        </p:nvPicPr>
        <p:blipFill>
          <a:blip r:embed="rId2" cstate="print"/>
          <a:srcRect t="17578" r="390"/>
          <a:stretch>
            <a:fillRect/>
          </a:stretch>
        </p:blipFill>
        <p:spPr>
          <a:xfrm>
            <a:off x="6143636" y="3286124"/>
            <a:ext cx="2520973" cy="2085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4357694"/>
            <a:ext cx="238125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Основные свойства горных пород </a:t>
            </a:r>
          </a:p>
        </p:txBody>
      </p:sp>
      <p:graphicFrame>
        <p:nvGraphicFramePr>
          <p:cNvPr id="6146" name="Organization Chart 20"/>
          <p:cNvGraphicFramePr>
            <a:graphicFrameLocks/>
          </p:cNvGraphicFramePr>
          <p:nvPr>
            <p:ph type="dgm" idx="1"/>
          </p:nvPr>
        </p:nvGraphicFramePr>
        <p:xfrm>
          <a:off x="533400" y="1524000"/>
          <a:ext cx="8229600" cy="4495800"/>
        </p:xfrm>
        <a:graphic>
          <a:graphicData uri="http://schemas.openxmlformats.org/drawingml/2006/compatibility">
            <com:legacyDrawing xmlns:com="http://schemas.openxmlformats.org/drawingml/2006/compatibility" spid="_x0000_s307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786742" cy="1214446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ПЛОТНОСТНЫЕ СВОЙСТВА:</a:t>
            </a:r>
            <a:endParaRPr lang="ru-RU" sz="4400" dirty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Плотность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Объёмная масса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Удельный вес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Объёмный вес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Насыпная объёмная масса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Пористость</a:t>
            </a:r>
          </a:p>
          <a:p>
            <a:endParaRPr lang="ru-RU" dirty="0"/>
          </a:p>
        </p:txBody>
      </p:sp>
      <p:pic>
        <p:nvPicPr>
          <p:cNvPr id="5" name="Рисунок 4" descr="Gornie_porod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6156" y="5000636"/>
            <a:ext cx="2628896" cy="1643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andesi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5035" y="1500174"/>
            <a:ext cx="3335655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kam_tabl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8392" y="3286124"/>
            <a:ext cx="2529367" cy="3357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329642" cy="6286544"/>
          </a:xfrm>
        </p:spPr>
        <p:txBody>
          <a:bodyPr>
            <a:normAutofit/>
          </a:bodyPr>
          <a:lstStyle/>
          <a:p>
            <a:endParaRPr lang="ru-RU" sz="1800" b="1" dirty="0" smtClean="0">
              <a:solidFill>
                <a:srgbClr val="33CCFF"/>
              </a:solidFill>
            </a:endParaRPr>
          </a:p>
          <a:p>
            <a:r>
              <a:rPr lang="ru-RU" sz="1800" b="1" dirty="0" smtClean="0">
                <a:solidFill>
                  <a:srgbClr val="33CCFF"/>
                </a:solidFill>
              </a:rPr>
              <a:t>Плотность горной породы </a:t>
            </a:r>
            <a:r>
              <a:rPr lang="ru-RU" sz="1800" dirty="0" smtClean="0"/>
              <a:t>- масса единицы суммарного объема твердой фазы в горной породе.</a:t>
            </a:r>
          </a:p>
          <a:p>
            <a:endParaRPr lang="ru-RU" sz="1800" dirty="0" smtClean="0"/>
          </a:p>
          <a:p>
            <a:r>
              <a:rPr lang="ru-RU" sz="1800" b="1" dirty="0" smtClean="0">
                <a:solidFill>
                  <a:srgbClr val="33CCFF"/>
                </a:solidFill>
              </a:rPr>
              <a:t>Объемная масса горной породы </a:t>
            </a:r>
            <a:r>
              <a:rPr lang="ru-RU" sz="1800" dirty="0" smtClean="0"/>
              <a:t>- масса единицы объема сухой горной породы в ненарушенном состоянии.</a:t>
            </a:r>
          </a:p>
          <a:p>
            <a:endParaRPr lang="ru-RU" sz="1800" dirty="0" smtClean="0"/>
          </a:p>
          <a:p>
            <a:r>
              <a:rPr lang="ru-RU" sz="1800" b="1" dirty="0" smtClean="0">
                <a:solidFill>
                  <a:srgbClr val="33CCFF"/>
                </a:solidFill>
              </a:rPr>
              <a:t>Удельный вес горной породы γ0 </a:t>
            </a:r>
            <a:r>
              <a:rPr lang="ru-RU" sz="1800" dirty="0" smtClean="0"/>
              <a:t>— вес единицы объема твердой фазы породы. </a:t>
            </a:r>
          </a:p>
          <a:p>
            <a:endParaRPr lang="ru-RU" sz="1800" dirty="0" smtClean="0"/>
          </a:p>
          <a:p>
            <a:r>
              <a:rPr lang="ru-RU" sz="1800" b="1" dirty="0" smtClean="0">
                <a:solidFill>
                  <a:srgbClr val="33CCFF"/>
                </a:solidFill>
              </a:rPr>
              <a:t>Объемный вес горной породы </a:t>
            </a:r>
            <a:r>
              <a:rPr lang="ru-RU" sz="1800" b="1" dirty="0" err="1" smtClean="0">
                <a:solidFill>
                  <a:srgbClr val="33CCFF"/>
                </a:solidFill>
              </a:rPr>
              <a:t>γ </a:t>
            </a:r>
            <a:r>
              <a:rPr lang="ru-RU" sz="1800" dirty="0" smtClean="0"/>
              <a:t>— вес единицы объема сухой породы в естественном состоянии. </a:t>
            </a:r>
          </a:p>
          <a:p>
            <a:endParaRPr lang="ru-RU" sz="1800" dirty="0" smtClean="0"/>
          </a:p>
          <a:p>
            <a:r>
              <a:rPr lang="ru-RU" sz="1800" b="1" dirty="0" smtClean="0">
                <a:solidFill>
                  <a:srgbClr val="33CCFF"/>
                </a:solidFill>
              </a:rPr>
              <a:t>Насыпная масса горной породы </a:t>
            </a:r>
            <a:r>
              <a:rPr lang="ru-RU" sz="1800" dirty="0" smtClean="0"/>
              <a:t>- масса единицы объема рыхлой или разрушенной горной породы.</a:t>
            </a:r>
          </a:p>
          <a:p>
            <a:endParaRPr lang="ru-RU" sz="1800" dirty="0" smtClean="0"/>
          </a:p>
          <a:p>
            <a:r>
              <a:rPr lang="ru-RU" sz="1800" b="1" dirty="0" smtClean="0">
                <a:solidFill>
                  <a:srgbClr val="33CCFF"/>
                </a:solidFill>
              </a:rPr>
              <a:t>Пористость горной породы </a:t>
            </a:r>
            <a:r>
              <a:rPr lang="ru-RU" sz="1800" dirty="0" smtClean="0"/>
              <a:t>- отношение объема всех пустот в горной породе к общему объему породы.</a:t>
            </a:r>
          </a:p>
          <a:p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14300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ВОДНО-ФИЗИЧЕСКИЕ СВОЙСТВА:</a:t>
            </a:r>
            <a:endParaRPr lang="ru-RU" sz="4000" dirty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58204" cy="5000660"/>
          </a:xfrm>
        </p:spPr>
        <p:txBody>
          <a:bodyPr>
            <a:norm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Водопоглащение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способность породы     поглощать воду.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Размакаемость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способность породы при поглощении воды терять связанность и превращаться в рыхлую массу.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Размягчаемость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снижение прочности породы под влиянием воды.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Набухаемость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способность породы к увеличению своего объёма при поглощении воды.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01122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ПРОЧНОСТНЫЕ СВОЙСТВА:</a:t>
            </a:r>
            <a:endParaRPr lang="ru-RU" sz="4800" dirty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115328" cy="5143536"/>
          </a:xfrm>
        </p:spPr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Прочность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Крепость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Абразивность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Твердость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Упругость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Пластичность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Хрупкость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Разрыхляемость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Буримость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429684" cy="6215106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ПРОЧНОСТЬ ГОРНЫХ ПОРОД способность пород сопротивляться внешним усилиям. Различают П. г. п. на сжатие, растяжение, изгиб, скалывание и разрушение при ударе (так называемая вязкость пород). Ниже даны показатели прочности некоторых горных пород (в 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кг/см</a:t>
            </a:r>
            <a:r>
              <a:rPr lang="ru-RU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00100" y="2428868"/>
          <a:ext cx="7358114" cy="3929090"/>
        </p:xfrm>
        <a:graphic>
          <a:graphicData uri="http://schemas.openxmlformats.org/drawingml/2006/table">
            <a:tbl>
              <a:tblPr/>
              <a:tblGrid>
                <a:gridCol w="2842745"/>
                <a:gridCol w="1505123"/>
                <a:gridCol w="1505123"/>
                <a:gridCol w="1505123"/>
              </a:tblGrid>
              <a:tr h="357190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Горные породы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Временное сопротивление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сжатию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разрыву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изгибу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Граниты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450-2000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Базальты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1000 — 2850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Порфиры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500 — 2600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_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Глинистые сланцы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140 — 650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10 — 45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65 — 270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Песчаники и известняки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370-1000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30 — 75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Каменная соль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220 — 420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Гипс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170 — 300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—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3286148" cy="607223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КРЕПОСТЬ ГОРНЫХ ПОРОД сопротивление пород воздействию внешних сил; выражается коэффициентом крепости (см.).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age004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191229"/>
            <a:ext cx="5357850" cy="66667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5840435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АБРАЗИВНОСТЬ ГОРНЫХ ПОРОД - способность горных пород изнашивать контактирующие с ними твердые тела (например, долота). Обусловлена, в основном, прочностью, размерами и формой минеральных зерен, слагающих породу.</a:t>
            </a:r>
          </a:p>
          <a:p>
            <a:endParaRPr lang="ru-RU" dirty="0"/>
          </a:p>
        </p:txBody>
      </p:sp>
      <p:pic>
        <p:nvPicPr>
          <p:cNvPr id="4" name="Рисунок 3" descr="55885_3_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214554"/>
            <a:ext cx="7786742" cy="44291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58204" cy="614366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ТВЕРДОСТЬ ГОРНЫХ ПОРОД - свойство горных пород оказывать сопротивление внедрению в них других тел при сосредоточенном контактном силовом воздействии.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УПРУГОСТЬ ГОРНЫХ ПОРОД - свойство горной породы восстанавливать исходную форму и размеры после снятия механической нагрузки. Полное восстановление возможно только в случае, если не превышен предел упругой деформации. Предопределяет эффективность разрушения породы, предопределяет величину напряженного состояния массивов пород.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ПЛАСТИЧНОСТЬ ГОРНОЙ ПОРОДЫ - способность горной породы деформироваться под действием внешнего давления без разрыва сплошности массы и сохранить природную форму после прекращения воздействия внешних сил.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429684" cy="6215106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ХРУПКОСТЬ ГОРНЫХ ПОРОД - способность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горной породы разрушаться при незначительной пластической деформации.</a:t>
            </a:r>
            <a:endParaRPr lang="ru-RU" dirty="0"/>
          </a:p>
        </p:txBody>
      </p:sp>
      <p:pic>
        <p:nvPicPr>
          <p:cNvPr id="4" name="Рисунок 3" descr="image24.jpg"/>
          <p:cNvPicPr>
            <a:picLocks noChangeAspect="1"/>
          </p:cNvPicPr>
          <p:nvPr/>
        </p:nvPicPr>
        <p:blipFill>
          <a:blip r:embed="rId2" cstate="print"/>
          <a:srcRect t="2040" r="13698" b="20424"/>
          <a:stretch>
            <a:fillRect/>
          </a:stretch>
        </p:blipFill>
        <p:spPr>
          <a:xfrm>
            <a:off x="3694065" y="3429000"/>
            <a:ext cx="5092777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90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852936"/>
            <a:ext cx="3643338" cy="242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572560" cy="5840435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РАЗРЫХЛЯЕМОСТЬ ГОРНЫХ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ПОРОД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увеличение объема породы при выемке ее из массива. Оценивается коэффициентом разрыхления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БУРИМОСТЬ ГОРНОЙ ПОРОДЫ — способность горной породы сопротивляться проникновению в неё бурового инструмента, или интенсивность образования в породе шпура (скважины) под действием усилий, возникающих при бурении.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Буримость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породы характеризуют скорость бурения (мм/мин), реже — продолжительность бурения 1 м шпура (мин/м).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643182"/>
            <a:ext cx="7467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181</TotalTime>
  <Words>356</Words>
  <Application>Microsoft Office PowerPoint</Application>
  <PresentationFormat>Экран (4:3)</PresentationFormat>
  <Paragraphs>89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ОСНОВНЫЕ СВОЙСТВА И КЛАССИФИКАЦИЯ ГОРНЫХ ПОРОД Лекция № 4</vt:lpstr>
      <vt:lpstr>По происхождению горные породы подразделяются на четыре отдела: </vt:lpstr>
      <vt:lpstr>Основные свойства горных пород </vt:lpstr>
      <vt:lpstr>ПЛОТНОСТНЫЕ СВОЙСТВА:</vt:lpstr>
      <vt:lpstr>Слайд 5</vt:lpstr>
      <vt:lpstr>ВОДНО-ФИЗИЧЕСКИЕ СВОЙСТВА:</vt:lpstr>
      <vt:lpstr>ПРОЧНОСТНЫЕ СВОЙСТВА:</vt:lpstr>
      <vt:lpstr>Слайд 8</vt:lpstr>
      <vt:lpstr>Слайд 9</vt:lpstr>
      <vt:lpstr>Слайд 10</vt:lpstr>
      <vt:lpstr>Слайд 11</vt:lpstr>
      <vt:lpstr>Слайд 12</vt:lpstr>
      <vt:lpstr>Слайд 13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СВОЙСТВА И КЛАССИФИКАЦИЯ ГОРНЫХ ПОРОД</dc:title>
  <dc:creator>admin</dc:creator>
  <cp:lastModifiedBy>Замира</cp:lastModifiedBy>
  <cp:revision>22</cp:revision>
  <dcterms:created xsi:type="dcterms:W3CDTF">2014-02-26T14:28:30Z</dcterms:created>
  <dcterms:modified xsi:type="dcterms:W3CDTF">2014-09-24T16:16:19Z</dcterms:modified>
</cp:coreProperties>
</file>